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" charset="1" panose="02020603050405020304"/>
      <p:regular r:id="rId17"/>
    </p:embeddedFont>
    <p:embeddedFont>
      <p:font typeface="Times New Roman Bold" charset="1" panose="0202080307050502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2373773" y="1170306"/>
            <a:ext cx="4649873" cy="0"/>
          </a:xfrm>
          <a:prstGeom prst="line">
            <a:avLst/>
          </a:prstGeom>
          <a:ln cap="flat" w="38100">
            <a:gradFill>
              <a:gsLst>
                <a:gs pos="0">
                  <a:srgbClr val="7939EE">
                    <a:alpha val="100000"/>
                  </a:srgbClr>
                </a:gs>
                <a:gs pos="100000">
                  <a:srgbClr val="E8DDFC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072029" y="3832401"/>
            <a:ext cx="10215971" cy="25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4745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AI-DRIVEN URBAN MOBILITY OPTIMIZATION</a:t>
            </a:r>
          </a:p>
          <a:p>
            <a:pPr algn="ctr">
              <a:lnSpc>
                <a:spcPts val="6644"/>
              </a:lnSpc>
              <a:spcBef>
                <a:spcPct val="0"/>
              </a:spcBef>
            </a:pPr>
            <a:r>
              <a:rPr lang="en-US" sz="4745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(TEAM -B)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3764" y="584837"/>
            <a:ext cx="4900233" cy="56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Infosys Virtual Intership 6.0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25969" y="0"/>
            <a:ext cx="8497997" cy="11167408"/>
          </a:xfrm>
          <a:custGeom>
            <a:avLst/>
            <a:gdLst/>
            <a:ahLst/>
            <a:cxnLst/>
            <a:rect r="r" b="b" t="t" l="l"/>
            <a:pathLst>
              <a:path h="11167408" w="8497997">
                <a:moveTo>
                  <a:pt x="0" y="0"/>
                </a:moveTo>
                <a:lnTo>
                  <a:pt x="8497998" y="0"/>
                </a:lnTo>
                <a:lnTo>
                  <a:pt x="8497998" y="11167408"/>
                </a:lnTo>
                <a:lnTo>
                  <a:pt x="0" y="1116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7" t="0" r="-13257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0410" y="1716498"/>
            <a:ext cx="11038445" cy="829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7957" indent="-338979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a smart, scalable fleet management system with a strong foundation, featuring role-based dashboards, real-time tracking, predictive analytics, and intelligent booking.</a:t>
            </a:r>
          </a:p>
          <a:p>
            <a:pPr algn="just">
              <a:lnSpc>
                <a:spcPts val="4396"/>
              </a:lnSpc>
            </a:pPr>
          </a:p>
          <a:p>
            <a:pPr algn="just" marL="677957" indent="-338979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innovation, precision, and user-centric design, ensuring efficient, seamless, and reliable fleet operations.</a:t>
            </a:r>
          </a:p>
          <a:p>
            <a:pPr algn="just">
              <a:lnSpc>
                <a:spcPts val="4396"/>
              </a:lnSpc>
            </a:pPr>
          </a:p>
          <a:p>
            <a:pPr algn="just" marL="677957" indent="-338979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roadmap prioritizes AI integration, data intelligence expansion, enhanced user experience, and advanced automation</a:t>
            </a:r>
          </a:p>
          <a:p>
            <a:pPr algn="just">
              <a:lnSpc>
                <a:spcPts val="4396"/>
              </a:lnSpc>
            </a:pPr>
          </a:p>
          <a:p>
            <a:pPr algn="just" marL="677957" indent="-338979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Aiming to create a connected, sustainable, and high-performance fleet ecosystem through strategic partnerships and evolving intelligent technologies.</a:t>
            </a:r>
          </a:p>
          <a:p>
            <a:pPr algn="just">
              <a:lnSpc>
                <a:spcPts val="4396"/>
              </a:lnSpc>
            </a:pPr>
          </a:p>
          <a:p>
            <a:pPr algn="just">
              <a:lnSpc>
                <a:spcPts val="439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94177" y="0"/>
            <a:ext cx="6055569" cy="10287000"/>
          </a:xfrm>
          <a:custGeom>
            <a:avLst/>
            <a:gdLst/>
            <a:ahLst/>
            <a:cxnLst/>
            <a:rect r="r" b="b" t="t" l="l"/>
            <a:pathLst>
              <a:path h="10287000" w="6055569">
                <a:moveTo>
                  <a:pt x="0" y="0"/>
                </a:moveTo>
                <a:lnTo>
                  <a:pt x="6055569" y="0"/>
                </a:lnTo>
                <a:lnTo>
                  <a:pt x="60555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85" r="-5322" b="-43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96139"/>
            <a:ext cx="4990368" cy="91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4153"/>
            <a:ext cx="8302395" cy="10421153"/>
          </a:xfrm>
          <a:custGeom>
            <a:avLst/>
            <a:gdLst/>
            <a:ahLst/>
            <a:cxnLst/>
            <a:rect r="r" b="b" t="t" l="l"/>
            <a:pathLst>
              <a:path h="10421153" w="8302395">
                <a:moveTo>
                  <a:pt x="0" y="0"/>
                </a:moveTo>
                <a:lnTo>
                  <a:pt x="8302395" y="0"/>
                </a:lnTo>
                <a:lnTo>
                  <a:pt x="8302395" y="10421153"/>
                </a:lnTo>
                <a:lnTo>
                  <a:pt x="0" y="1042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80870" t="-101" r="-76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06874" y="3896333"/>
            <a:ext cx="1112451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499" y="689233"/>
            <a:ext cx="9185525" cy="89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56374" y="2689022"/>
            <a:ext cx="12001227" cy="608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48" indent="-41457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NeuroFleetX is an AI-powered system that enhances urban mobility through smart data and advanced analytics</a:t>
            </a:r>
          </a:p>
          <a:p>
            <a:pPr algn="l" marL="829148" indent="-41457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transportation efficiency with real-time traffic intelligence and route optimization</a:t>
            </a:r>
          </a:p>
          <a:p>
            <a:pPr algn="l" marL="829148" indent="-41457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fleet owners and cities by predicting congestion and automating fleet management operations</a:t>
            </a:r>
          </a:p>
          <a:p>
            <a:pPr algn="l" marL="829148" indent="-41457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seamless, safe, and sustainable transportation environment for commuters and communities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69180" y="0"/>
            <a:ext cx="8011228" cy="11044725"/>
          </a:xfrm>
          <a:custGeom>
            <a:avLst/>
            <a:gdLst/>
            <a:ahLst/>
            <a:cxnLst/>
            <a:rect r="r" b="b" t="t" l="l"/>
            <a:pathLst>
              <a:path h="11044725" w="8011228">
                <a:moveTo>
                  <a:pt x="0" y="0"/>
                </a:moveTo>
                <a:lnTo>
                  <a:pt x="8011228" y="0"/>
                </a:lnTo>
                <a:lnTo>
                  <a:pt x="8011228" y="11044725"/>
                </a:lnTo>
                <a:lnTo>
                  <a:pt x="0" y="1104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626" t="-2017" r="-32021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421" y="1950668"/>
            <a:ext cx="10959607" cy="767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7221" indent="-363611" lvl="1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mobility in rapidly growing cities faces serious challenges such as traffic congestion, inefficient fleet utilization, unpredictable travel times, and poor visibility into vehicle health</a:t>
            </a:r>
          </a:p>
          <a:p>
            <a:pPr algn="just">
              <a:lnSpc>
                <a:spcPts val="4715"/>
              </a:lnSpc>
            </a:pPr>
          </a:p>
          <a:p>
            <a:pPr algn="just" marL="727221" indent="-363611" lvl="1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AI-driven insights, fleets often experience high fuel consumption, delayed services, increased maintenance costs, and reduced customer satisfaction.</a:t>
            </a:r>
          </a:p>
          <a:p>
            <a:pPr algn="just">
              <a:lnSpc>
                <a:spcPts val="4715"/>
              </a:lnSpc>
            </a:pPr>
          </a:p>
          <a:p>
            <a:pPr algn="just" marL="727221" indent="-363611" lvl="1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These issues highlight the need for an integrated smart mobility solution that can optimize routes, monitor live vehicle performance, automate booking workflows, and improve overall operational efficiency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093" y="592453"/>
            <a:ext cx="11639119" cy="80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50000">
                      <a:srgbClr val="E8DDFC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731352" y="18588"/>
            <a:ext cx="6464414" cy="10269042"/>
          </a:xfrm>
          <a:custGeom>
            <a:avLst/>
            <a:gdLst/>
            <a:ahLst/>
            <a:cxnLst/>
            <a:rect r="r" b="b" t="t" l="l"/>
            <a:pathLst>
              <a:path h="10269042" w="6464414">
                <a:moveTo>
                  <a:pt x="0" y="0"/>
                </a:moveTo>
                <a:lnTo>
                  <a:pt x="6464415" y="0"/>
                </a:lnTo>
                <a:lnTo>
                  <a:pt x="6464415" y="10269042"/>
                </a:lnTo>
                <a:lnTo>
                  <a:pt x="0" y="1026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15" t="0" r="-91666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087" y="4201795"/>
            <a:ext cx="3891549" cy="3311354"/>
          </a:xfrm>
          <a:custGeom>
            <a:avLst/>
            <a:gdLst/>
            <a:ahLst/>
            <a:cxnLst/>
            <a:rect r="r" b="b" t="t" l="l"/>
            <a:pathLst>
              <a:path h="3311354" w="3891549">
                <a:moveTo>
                  <a:pt x="0" y="0"/>
                </a:moveTo>
                <a:lnTo>
                  <a:pt x="3891549" y="0"/>
                </a:lnTo>
                <a:lnTo>
                  <a:pt x="3891549" y="3311354"/>
                </a:lnTo>
                <a:lnTo>
                  <a:pt x="0" y="331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374" y="456166"/>
            <a:ext cx="18288000" cy="163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545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– AI-Driven Urban Mobility Optimization:</a:t>
            </a:r>
          </a:p>
          <a:p>
            <a:pPr algn="l">
              <a:lnSpc>
                <a:spcPts val="681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69121" y="2205964"/>
            <a:ext cx="6398664" cy="4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1.Development Phase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121" y="6014059"/>
            <a:ext cx="639866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3.Backend API Development</a:t>
            </a:r>
          </a:p>
          <a:p>
            <a:pPr algn="l">
              <a:lnSpc>
                <a:spcPts val="33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860636" y="2141194"/>
            <a:ext cx="639866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2.Core Platform Setup</a:t>
            </a:r>
          </a:p>
          <a:p>
            <a:pPr algn="l">
              <a:lnSpc>
                <a:spcPts val="33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059326" y="5866193"/>
            <a:ext cx="722867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4.Primary UI &amp; Dashboard Design</a:t>
            </a:r>
          </a:p>
          <a:p>
            <a:pPr algn="l">
              <a:lnSpc>
                <a:spcPts val="3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69121" y="3406749"/>
            <a:ext cx="6398664" cy="185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phas</a:t>
            </a: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focused on building the core system structure, essential modules, and the initial interface needed to operate NeuroFleetX effectively.</a:t>
            </a:r>
          </a:p>
          <a:p>
            <a:pPr algn="l">
              <a:lnSpc>
                <a:spcPts val="2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88168" y="3288665"/>
            <a:ext cx="7199832" cy="185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Configured th</a:t>
            </a: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full-stack environment using React, Spring Boot, and MySQL. Established reusable components, routing, and database schema to support scalable development.</a:t>
            </a:r>
          </a:p>
          <a:p>
            <a:pPr algn="l">
              <a:lnSpc>
                <a:spcPts val="29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9121" y="7643647"/>
            <a:ext cx="6398664" cy="185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key REST APIs</a:t>
            </a: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authentication, vehicles, bookings.Implemented structured controllers, validations, and secure data communication across modules</a:t>
            </a:r>
          </a:p>
          <a:p>
            <a:pPr algn="l">
              <a:lnSpc>
                <a:spcPts val="29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88168" y="7110069"/>
            <a:ext cx="6398664" cy="221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the initial Dashboard, Vehicles, Bookings, and Maintenance pages with responsive layouts and pastel-themed UI design. Added basic interactions, smooth transitions, and intuitive navigation.</a:t>
            </a:r>
          </a:p>
          <a:p>
            <a:pPr algn="l">
              <a:lnSpc>
                <a:spcPts val="29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1393" y="765756"/>
            <a:ext cx="12345213" cy="96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0"/>
              </a:lnSpc>
            </a:pPr>
            <a:r>
              <a:rPr lang="en-US" sz="657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– Milestones: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0045" y="5836933"/>
            <a:ext cx="3055301" cy="242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Java, React, Spring Boot basics and built the initial login UI, API practice, and project environment setup.</a:t>
            </a:r>
          </a:p>
          <a:p>
            <a:pPr algn="l" marL="0" indent="0" lvl="0">
              <a:lnSpc>
                <a:spcPts val="323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4061" y="4764392"/>
            <a:ext cx="3316016" cy="11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</a:t>
            </a: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estone 1 – Foundation Setup</a:t>
            </a:r>
          </a:p>
          <a:p>
            <a:pPr algn="l" marL="0" indent="0" lvl="0">
              <a:lnSpc>
                <a:spcPts val="29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98070" y="3453365"/>
            <a:ext cx="2746646" cy="68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71820" y="5846458"/>
            <a:ext cx="3128842" cy="20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Authentication, Dashboard, Vehicles, Bookings with backend integration.</a:t>
            </a:r>
          </a:p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71820" y="4764392"/>
            <a:ext cx="3163254" cy="113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Milestone 2 – </a:t>
            </a: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Core Module</a:t>
            </a:r>
          </a:p>
          <a:p>
            <a:pPr algn="l" marL="0" indent="0" lvl="0">
              <a:lnSpc>
                <a:spcPts val="29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773602" y="3453365"/>
            <a:ext cx="2746646" cy="68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4727" y="5729962"/>
            <a:ext cx="3379898" cy="223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8"/>
              </a:lnSpc>
              <a:spcBef>
                <a:spcPct val="0"/>
              </a:spcBef>
            </a:pPr>
            <a:r>
              <a:rPr lang="en-US" sz="250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r>
              <a:rPr lang="en-US" sz="250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live tracking upgrades, booking validations, improved UI/UX.</a:t>
            </a:r>
          </a:p>
          <a:p>
            <a:pPr algn="l" marL="0" indent="0" lvl="0">
              <a:lnSpc>
                <a:spcPts val="350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479331" y="4259567"/>
            <a:ext cx="3035067" cy="151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</a:p>
          <a:p>
            <a:pPr algn="l" marL="0" indent="0" lvl="0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</a:t>
            </a: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estone 3 – Feature Enhancements?</a:t>
            </a:r>
          </a:p>
          <a:p>
            <a:pPr algn="l" marL="0" indent="0" lvl="0">
              <a:lnSpc>
                <a:spcPts val="29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79331" y="3453365"/>
            <a:ext cx="2746646" cy="68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44822" y="5846458"/>
            <a:ext cx="3165746" cy="249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Admin, Employee, and Customer  dashboards with KPIs, charts, filters, tables, reusable components.</a:t>
            </a:r>
          </a:p>
          <a:p>
            <a:pPr algn="l" marL="0" indent="0" lvl="0">
              <a:lnSpc>
                <a:spcPts val="333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54727" y="4548534"/>
            <a:ext cx="3497127" cy="102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3"/>
              </a:lnSpc>
            </a:pPr>
            <a:r>
              <a:rPr lang="en-US" sz="2448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48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ilestone 4 – Advanced Analytics Implementation</a:t>
            </a:r>
          </a:p>
          <a:p>
            <a:pPr algn="l" marL="0" indent="0" lvl="0">
              <a:lnSpc>
                <a:spcPts val="26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654727" y="3453365"/>
            <a:ext cx="2746646" cy="68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105" y="2571421"/>
            <a:ext cx="1403622" cy="1298988"/>
          </a:xfrm>
          <a:custGeom>
            <a:avLst/>
            <a:gdLst/>
            <a:ahLst/>
            <a:cxnLst/>
            <a:rect r="r" b="b" t="t" l="l"/>
            <a:pathLst>
              <a:path h="1298988" w="1403622">
                <a:moveTo>
                  <a:pt x="0" y="0"/>
                </a:moveTo>
                <a:lnTo>
                  <a:pt x="1403622" y="0"/>
                </a:lnTo>
                <a:lnTo>
                  <a:pt x="1403622" y="1298988"/>
                </a:lnTo>
                <a:lnTo>
                  <a:pt x="0" y="129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089" y="4880814"/>
            <a:ext cx="1748545" cy="1863759"/>
          </a:xfrm>
          <a:custGeom>
            <a:avLst/>
            <a:gdLst/>
            <a:ahLst/>
            <a:cxnLst/>
            <a:rect r="r" b="b" t="t" l="l"/>
            <a:pathLst>
              <a:path h="1863759" w="1748545">
                <a:moveTo>
                  <a:pt x="0" y="0"/>
                </a:moveTo>
                <a:lnTo>
                  <a:pt x="1748545" y="0"/>
                </a:lnTo>
                <a:lnTo>
                  <a:pt x="1748545" y="1863759"/>
                </a:lnTo>
                <a:lnTo>
                  <a:pt x="0" y="1863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42859" y="5162550"/>
            <a:ext cx="9870526" cy="171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,Spring Boot for APIs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143331" y="401540"/>
            <a:ext cx="7596272" cy="9483920"/>
          </a:xfrm>
          <a:custGeom>
            <a:avLst/>
            <a:gdLst/>
            <a:ahLst/>
            <a:cxnLst/>
            <a:rect r="r" b="b" t="t" l="l"/>
            <a:pathLst>
              <a:path h="9483920" w="7596272">
                <a:moveTo>
                  <a:pt x="0" y="0"/>
                </a:moveTo>
                <a:lnTo>
                  <a:pt x="7596272" y="0"/>
                </a:lnTo>
                <a:lnTo>
                  <a:pt x="7596272" y="9483920"/>
                </a:lnTo>
                <a:lnTo>
                  <a:pt x="0" y="9483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24" t="0" r="-124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012" y="7996219"/>
            <a:ext cx="1258715" cy="1262081"/>
          </a:xfrm>
          <a:custGeom>
            <a:avLst/>
            <a:gdLst/>
            <a:ahLst/>
            <a:cxnLst/>
            <a:rect r="r" b="b" t="t" l="l"/>
            <a:pathLst>
              <a:path h="1262081" w="1258715">
                <a:moveTo>
                  <a:pt x="0" y="0"/>
                </a:moveTo>
                <a:lnTo>
                  <a:pt x="1258715" y="0"/>
                </a:lnTo>
                <a:lnTo>
                  <a:pt x="1258715" y="1262081"/>
                </a:lnTo>
                <a:lnTo>
                  <a:pt x="0" y="1262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2428" y="9483920"/>
            <a:ext cx="1560981" cy="4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31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864379" y="665022"/>
            <a:ext cx="10898928" cy="81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b="true" sz="5501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 Stack: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2859" y="1429844"/>
            <a:ext cx="8558246" cy="340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  <a:spcBef>
                <a:spcPct val="0"/>
              </a:spcBef>
            </a:pPr>
          </a:p>
          <a:p>
            <a:pPr algn="ctr">
              <a:lnSpc>
                <a:spcPts val="4472"/>
              </a:lnSpc>
              <a:spcBef>
                <a:spcPct val="0"/>
              </a:spcBef>
            </a:pP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React,HTML,CSS,Tailwind/Bootstrap</a:t>
            </a:r>
          </a:p>
          <a:p>
            <a:pPr algn="ctr">
              <a:lnSpc>
                <a:spcPts val="4472"/>
              </a:lnSpc>
              <a:spcBef>
                <a:spcPct val="0"/>
              </a:spcBef>
            </a:pPr>
          </a:p>
          <a:p>
            <a:pPr algn="ctr">
              <a:lnSpc>
                <a:spcPts val="447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42859" y="7916960"/>
            <a:ext cx="9870526" cy="11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SQL,MongoDB</a:t>
            </a:r>
            <a:r>
              <a:rPr lang="en-US" sz="406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800" y="334520"/>
            <a:ext cx="9795157" cy="4649223"/>
          </a:xfrm>
          <a:custGeom>
            <a:avLst/>
            <a:gdLst/>
            <a:ahLst/>
            <a:cxnLst/>
            <a:rect r="r" b="b" t="t" l="l"/>
            <a:pathLst>
              <a:path h="4649223" w="9795157">
                <a:moveTo>
                  <a:pt x="0" y="0"/>
                </a:moveTo>
                <a:lnTo>
                  <a:pt x="9795157" y="0"/>
                </a:lnTo>
                <a:lnTo>
                  <a:pt x="9795157" y="4649222"/>
                </a:lnTo>
                <a:lnTo>
                  <a:pt x="0" y="46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3" t="-11015" r="-6535" b="-48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0013" y="5219014"/>
            <a:ext cx="10000879" cy="4747845"/>
          </a:xfrm>
          <a:custGeom>
            <a:avLst/>
            <a:gdLst/>
            <a:ahLst/>
            <a:cxnLst/>
            <a:rect r="r" b="b" t="t" l="l"/>
            <a:pathLst>
              <a:path h="4747845" w="10000879">
                <a:moveTo>
                  <a:pt x="0" y="0"/>
                </a:moveTo>
                <a:lnTo>
                  <a:pt x="10000879" y="0"/>
                </a:lnTo>
                <a:lnTo>
                  <a:pt x="10000879" y="4747845"/>
                </a:lnTo>
                <a:lnTo>
                  <a:pt x="0" y="4747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02" t="0" r="-1418" b="-150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800" y="334520"/>
            <a:ext cx="9999352" cy="4735143"/>
          </a:xfrm>
          <a:custGeom>
            <a:avLst/>
            <a:gdLst/>
            <a:ahLst/>
            <a:cxnLst/>
            <a:rect r="r" b="b" t="t" l="l"/>
            <a:pathLst>
              <a:path h="4735143" w="9999352">
                <a:moveTo>
                  <a:pt x="0" y="0"/>
                </a:moveTo>
                <a:lnTo>
                  <a:pt x="9999352" y="0"/>
                </a:lnTo>
                <a:lnTo>
                  <a:pt x="9999352" y="4735142"/>
                </a:lnTo>
                <a:lnTo>
                  <a:pt x="0" y="473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0013" y="5219014"/>
            <a:ext cx="10406244" cy="4893470"/>
          </a:xfrm>
          <a:custGeom>
            <a:avLst/>
            <a:gdLst/>
            <a:ahLst/>
            <a:cxnLst/>
            <a:rect r="r" b="b" t="t" l="l"/>
            <a:pathLst>
              <a:path h="4893470" w="10406244">
                <a:moveTo>
                  <a:pt x="0" y="0"/>
                </a:moveTo>
                <a:lnTo>
                  <a:pt x="10406245" y="0"/>
                </a:lnTo>
                <a:lnTo>
                  <a:pt x="10406245" y="4893470"/>
                </a:lnTo>
                <a:lnTo>
                  <a:pt x="0" y="489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40873" y="1940374"/>
            <a:ext cx="5229344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2354" y="265635"/>
            <a:ext cx="10019102" cy="4877865"/>
          </a:xfrm>
          <a:custGeom>
            <a:avLst/>
            <a:gdLst/>
            <a:ahLst/>
            <a:cxnLst/>
            <a:rect r="r" b="b" t="t" l="l"/>
            <a:pathLst>
              <a:path h="4877865" w="10019102">
                <a:moveTo>
                  <a:pt x="0" y="0"/>
                </a:moveTo>
                <a:lnTo>
                  <a:pt x="10019102" y="0"/>
                </a:lnTo>
                <a:lnTo>
                  <a:pt x="10019102" y="4877865"/>
                </a:lnTo>
                <a:lnTo>
                  <a:pt x="0" y="487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0" r="-5261" b="-64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126" y="5314225"/>
            <a:ext cx="9921647" cy="4768910"/>
          </a:xfrm>
          <a:custGeom>
            <a:avLst/>
            <a:gdLst/>
            <a:ahLst/>
            <a:cxnLst/>
            <a:rect r="r" b="b" t="t" l="l"/>
            <a:pathLst>
              <a:path h="4768910" w="9921647">
                <a:moveTo>
                  <a:pt x="0" y="0"/>
                </a:moveTo>
                <a:lnTo>
                  <a:pt x="9921647" y="0"/>
                </a:lnTo>
                <a:lnTo>
                  <a:pt x="9921647" y="4768910"/>
                </a:lnTo>
                <a:lnTo>
                  <a:pt x="0" y="4768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684" y="5314225"/>
            <a:ext cx="9867088" cy="4819550"/>
          </a:xfrm>
          <a:custGeom>
            <a:avLst/>
            <a:gdLst/>
            <a:ahLst/>
            <a:cxnLst/>
            <a:rect r="r" b="b" t="t" l="l"/>
            <a:pathLst>
              <a:path h="4819550" w="9867088">
                <a:moveTo>
                  <a:pt x="0" y="0"/>
                </a:moveTo>
                <a:lnTo>
                  <a:pt x="9867089" y="0"/>
                </a:lnTo>
                <a:lnTo>
                  <a:pt x="9867089" y="4819550"/>
                </a:lnTo>
                <a:lnTo>
                  <a:pt x="0" y="481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2354" y="265635"/>
            <a:ext cx="10019102" cy="4924191"/>
          </a:xfrm>
          <a:custGeom>
            <a:avLst/>
            <a:gdLst/>
            <a:ahLst/>
            <a:cxnLst/>
            <a:rect r="r" b="b" t="t" l="l"/>
            <a:pathLst>
              <a:path h="4924191" w="10019102">
                <a:moveTo>
                  <a:pt x="0" y="0"/>
                </a:moveTo>
                <a:lnTo>
                  <a:pt x="10019102" y="0"/>
                </a:lnTo>
                <a:lnTo>
                  <a:pt x="10019102" y="4924191"/>
                </a:lnTo>
                <a:lnTo>
                  <a:pt x="0" y="4924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91869" y="7053964"/>
            <a:ext cx="10652604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800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892395" y="2217840"/>
            <a:ext cx="10652604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800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Route Optimization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340" y="0"/>
            <a:ext cx="17355970" cy="10525446"/>
          </a:xfrm>
          <a:custGeom>
            <a:avLst/>
            <a:gdLst/>
            <a:ahLst/>
            <a:cxnLst/>
            <a:rect r="r" b="b" t="t" l="l"/>
            <a:pathLst>
              <a:path h="10525446" w="17355970">
                <a:moveTo>
                  <a:pt x="0" y="0"/>
                </a:moveTo>
                <a:lnTo>
                  <a:pt x="17355970" y="0"/>
                </a:lnTo>
                <a:lnTo>
                  <a:pt x="17355970" y="10525446"/>
                </a:lnTo>
                <a:lnTo>
                  <a:pt x="0" y="10525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09" r="0" b="-59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6205" y="3579765"/>
            <a:ext cx="638558" cy="63855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84552" y="6303159"/>
            <a:ext cx="663156" cy="638558"/>
            <a:chOff x="0" y="0"/>
            <a:chExt cx="84411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4111" cy="812800"/>
            </a:xfrm>
            <a:custGeom>
              <a:avLst/>
              <a:gdLst/>
              <a:ahLst/>
              <a:cxnLst/>
              <a:rect r="r" b="b" t="t" l="l"/>
              <a:pathLst>
                <a:path h="812800" w="844111">
                  <a:moveTo>
                    <a:pt x="422055" y="0"/>
                  </a:moveTo>
                  <a:cubicBezTo>
                    <a:pt x="188961" y="0"/>
                    <a:pt x="0" y="181951"/>
                    <a:pt x="0" y="406400"/>
                  </a:cubicBezTo>
                  <a:cubicBezTo>
                    <a:pt x="0" y="630849"/>
                    <a:pt x="188961" y="812800"/>
                    <a:pt x="422055" y="812800"/>
                  </a:cubicBezTo>
                  <a:cubicBezTo>
                    <a:pt x="655150" y="812800"/>
                    <a:pt x="844111" y="630849"/>
                    <a:pt x="844111" y="406400"/>
                  </a:cubicBezTo>
                  <a:cubicBezTo>
                    <a:pt x="844111" y="181951"/>
                    <a:pt x="655150" y="0"/>
                    <a:pt x="422055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9135" y="19050"/>
              <a:ext cx="68584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80844" y="8420162"/>
            <a:ext cx="663156" cy="638558"/>
            <a:chOff x="0" y="0"/>
            <a:chExt cx="84411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4111" cy="812800"/>
            </a:xfrm>
            <a:custGeom>
              <a:avLst/>
              <a:gdLst/>
              <a:ahLst/>
              <a:cxnLst/>
              <a:rect r="r" b="b" t="t" l="l"/>
              <a:pathLst>
                <a:path h="812800" w="844111">
                  <a:moveTo>
                    <a:pt x="422055" y="0"/>
                  </a:moveTo>
                  <a:cubicBezTo>
                    <a:pt x="188961" y="0"/>
                    <a:pt x="0" y="181951"/>
                    <a:pt x="0" y="406400"/>
                  </a:cubicBezTo>
                  <a:cubicBezTo>
                    <a:pt x="0" y="630849"/>
                    <a:pt x="188961" y="812800"/>
                    <a:pt x="422055" y="812800"/>
                  </a:cubicBezTo>
                  <a:cubicBezTo>
                    <a:pt x="655150" y="812800"/>
                    <a:pt x="844111" y="630849"/>
                    <a:pt x="844111" y="406400"/>
                  </a:cubicBezTo>
                  <a:cubicBezTo>
                    <a:pt x="844111" y="181951"/>
                    <a:pt x="655150" y="0"/>
                    <a:pt x="422055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9135" y="19050"/>
              <a:ext cx="68584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DAG6-wLwrnc</dc:identifier>
  <dcterms:modified xsi:type="dcterms:W3CDTF">2011-08-01T06:04:30Z</dcterms:modified>
  <cp:revision>1</cp:revision>
  <dc:title>Black Purple Modern Technology Presentation</dc:title>
</cp:coreProperties>
</file>